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97280" y="694944"/>
            <a:ext cx="10058400" cy="3630168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dirty="0" smtClean="0"/>
              <a:t>20170104</a:t>
            </a:r>
            <a:br>
              <a:rPr lang="en-US" altLang="zh-TW" sz="6000" dirty="0" smtClean="0"/>
            </a:br>
            <a:r>
              <a:rPr lang="zh-TW" altLang="en-US" sz="6000" dirty="0" smtClean="0"/>
              <a:t>財氣</a:t>
            </a:r>
            <a:r>
              <a:rPr lang="zh-TW" altLang="en-US" sz="6000" dirty="0"/>
              <a:t>強強滾 寒冬圍爐金溫暖</a:t>
            </a:r>
            <a:endParaRPr lang="zh-TW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1567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009" y="778145"/>
            <a:ext cx="6860942" cy="5145707"/>
          </a:xfrm>
        </p:spPr>
      </p:pic>
    </p:spTree>
    <p:extLst>
      <p:ext uri="{BB962C8B-B14F-4D97-AF65-F5344CB8AC3E}">
        <p14:creationId xmlns:p14="http://schemas.microsoft.com/office/powerpoint/2010/main" val="154637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65" y="350663"/>
            <a:ext cx="7565030" cy="5673773"/>
          </a:xfrm>
        </p:spPr>
      </p:pic>
    </p:spTree>
    <p:extLst>
      <p:ext uri="{BB962C8B-B14F-4D97-AF65-F5344CB8AC3E}">
        <p14:creationId xmlns:p14="http://schemas.microsoft.com/office/powerpoint/2010/main" val="166010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3" y="438912"/>
            <a:ext cx="7191334" cy="5393501"/>
          </a:xfrm>
        </p:spPr>
      </p:pic>
    </p:spTree>
    <p:extLst>
      <p:ext uri="{BB962C8B-B14F-4D97-AF65-F5344CB8AC3E}">
        <p14:creationId xmlns:p14="http://schemas.microsoft.com/office/powerpoint/2010/main" val="231295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52" y="67147"/>
            <a:ext cx="4535503" cy="6047338"/>
          </a:xfrm>
        </p:spPr>
      </p:pic>
    </p:spTree>
    <p:extLst>
      <p:ext uri="{BB962C8B-B14F-4D97-AF65-F5344CB8AC3E}">
        <p14:creationId xmlns:p14="http://schemas.microsoft.com/office/powerpoint/2010/main" val="240513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78" y="286603"/>
            <a:ext cx="4456604" cy="5942140"/>
          </a:xfrm>
        </p:spPr>
      </p:pic>
    </p:spTree>
    <p:extLst>
      <p:ext uri="{BB962C8B-B14F-4D97-AF65-F5344CB8AC3E}">
        <p14:creationId xmlns:p14="http://schemas.microsoft.com/office/powerpoint/2010/main" val="403137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097" y="411481"/>
            <a:ext cx="4244006" cy="5658676"/>
          </a:xfrm>
        </p:spPr>
      </p:pic>
    </p:spTree>
    <p:extLst>
      <p:ext uri="{BB962C8B-B14F-4D97-AF65-F5344CB8AC3E}">
        <p14:creationId xmlns:p14="http://schemas.microsoft.com/office/powerpoint/2010/main" val="411578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41" y="286603"/>
            <a:ext cx="4186788" cy="5582385"/>
          </a:xfrm>
        </p:spPr>
      </p:pic>
    </p:spTree>
    <p:extLst>
      <p:ext uri="{BB962C8B-B14F-4D97-AF65-F5344CB8AC3E}">
        <p14:creationId xmlns:p14="http://schemas.microsoft.com/office/powerpoint/2010/main" val="28233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40" y="286603"/>
            <a:ext cx="4343479" cy="5791307"/>
          </a:xfrm>
        </p:spPr>
      </p:pic>
    </p:spTree>
    <p:extLst>
      <p:ext uri="{BB962C8B-B14F-4D97-AF65-F5344CB8AC3E}">
        <p14:creationId xmlns:p14="http://schemas.microsoft.com/office/powerpoint/2010/main" val="726300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85" y="777241"/>
            <a:ext cx="6801189" cy="5100892"/>
          </a:xfrm>
        </p:spPr>
      </p:pic>
    </p:spTree>
    <p:extLst>
      <p:ext uri="{BB962C8B-B14F-4D97-AF65-F5344CB8AC3E}">
        <p14:creationId xmlns:p14="http://schemas.microsoft.com/office/powerpoint/2010/main" val="221375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761" y="448057"/>
            <a:ext cx="4271438" cy="5695252"/>
          </a:xfrm>
        </p:spPr>
      </p:pic>
    </p:spTree>
    <p:extLst>
      <p:ext uri="{BB962C8B-B14F-4D97-AF65-F5344CB8AC3E}">
        <p14:creationId xmlns:p14="http://schemas.microsoft.com/office/powerpoint/2010/main" val="1919006245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</TotalTime>
  <Words>1</Words>
  <Application>Microsoft Office PowerPoint</Application>
  <PresentationFormat>寬螢幕</PresentationFormat>
  <Paragraphs>1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5" baseType="lpstr">
      <vt:lpstr>新細明體</vt:lpstr>
      <vt:lpstr>Calibri</vt:lpstr>
      <vt:lpstr>Calibri Light</vt:lpstr>
      <vt:lpstr>回顧</vt:lpstr>
      <vt:lpstr>20170104 財氣強強滾 寒冬圍爐金溫暖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20170104 財氣強強滾 寒冬圍爐金溫暖</dc:title>
  <dc:creator>User</dc:creator>
  <cp:lastModifiedBy>User</cp:lastModifiedBy>
  <cp:revision>1</cp:revision>
  <dcterms:created xsi:type="dcterms:W3CDTF">2017-01-13T04:29:12Z</dcterms:created>
  <dcterms:modified xsi:type="dcterms:W3CDTF">2017-01-13T04:33:41Z</dcterms:modified>
</cp:coreProperties>
</file>